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2" r:id="rId3"/>
    <p:sldId id="268" r:id="rId4"/>
    <p:sldId id="294" r:id="rId5"/>
    <p:sldId id="275" r:id="rId6"/>
    <p:sldId id="291" r:id="rId7"/>
    <p:sldId id="258" r:id="rId8"/>
    <p:sldId id="259" r:id="rId9"/>
    <p:sldId id="271" r:id="rId10"/>
    <p:sldId id="290" r:id="rId11"/>
    <p:sldId id="266" r:id="rId12"/>
    <p:sldId id="270" r:id="rId13"/>
    <p:sldId id="293" r:id="rId14"/>
    <p:sldId id="272" r:id="rId15"/>
    <p:sldId id="279" r:id="rId16"/>
    <p:sldId id="280" r:id="rId17"/>
    <p:sldId id="281" r:id="rId18"/>
    <p:sldId id="282" r:id="rId19"/>
    <p:sldId id="287" r:id="rId20"/>
    <p:sldId id="260" r:id="rId21"/>
    <p:sldId id="262" r:id="rId22"/>
    <p:sldId id="286" r:id="rId23"/>
    <p:sldId id="26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Gomes" initials="RG" lastIdx="1" clrIdx="0">
    <p:extLst>
      <p:ext uri="{19B8F6BF-5375-455C-9EA6-DF929625EA0E}">
        <p15:presenceInfo xmlns:p15="http://schemas.microsoft.com/office/powerpoint/2012/main" userId="76861b18397207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C0"/>
    <a:srgbClr val="37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9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9T20:01:52.300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A8239-D9B0-4769-8EBC-3FE80ECCB9E3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6E7EF-3373-4F7A-A7ED-3D0D64C6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54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E7EF-3373-4F7A-A7ED-3D0D64C626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7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100A-C6D0-40CD-A32E-F6D79015D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64A7FA-3CA6-479D-85C3-AE4614C93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2A566-CC51-4895-8936-89000AE1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2DCA84-3E76-47F3-94AE-195E83DB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1D0D61-C9B0-4645-9C27-0F59408A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55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F871-2FB3-4C48-9F5F-54ABEDC0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8BDB96-5576-4723-83A0-E4FA00FB5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DED064-4570-4E94-A247-5B251F97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6186F-EFFC-4F7B-AE69-AD18B7D7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487A3A-8EB3-48FD-BA71-E02FD129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10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FE9AFF-9FC0-4922-9D68-7E96FCC89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66DDBA-381C-4A4B-A355-816F8A587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A9AEC1-EF9E-44CE-A478-2B984692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7EDBB-3646-4DCB-A073-758BC7B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DBC1A4-56ED-4115-A494-E3CBA750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022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4A648-87CE-4252-85F9-F8A0F9D4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F91C1-8759-4106-A170-BEE660297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96A9E-71F5-428A-B558-19290595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2F86D-199D-468F-AA14-9CAF05BA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8E81B-5C33-413A-B3D8-426C0913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69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64413-A02B-4996-A5CF-BD9A59A0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20297E-D5DD-469C-BC23-A63DC119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884BB2-CEBF-4ACD-A45F-160A6F11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D92A51-9139-47A6-81B1-3E4BEF6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83B53E-A22A-45A8-854D-59A164E1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2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9417B-F744-4864-B771-A4F6586F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1F4EB-CFC3-403B-99F4-77783B09D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62FE92-1438-454F-8FA1-3DEA8410D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AF9CA5-C5B4-4A26-B617-76A3E94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7E9AB6-C211-439B-B3A0-1A3B1D6B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3A5B97-440B-4795-8B27-102F4F6B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0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D9EE8-0BCF-4678-8F39-7C51F9C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B31F8A-6A62-4C1F-BA9A-209F2DB6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0BCBAE-DF18-43DE-9278-F6C7E4B39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74A8FA-7F08-4141-B139-628386ADA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C4DBC5-D3CE-415C-91D7-A79101824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AA1D4D-EAE4-4C67-B7C1-166B7827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5786B4-96A0-4351-B16C-37E65120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401A74-1DF3-4996-AD28-3186CF48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2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F129-121D-49D1-8554-BAC4D78A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843EC-20D4-4D9A-A354-8A2B71A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F172D6-4BB7-4C2D-AFA7-5727956E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A037C3-5830-45FE-BC0A-CAB75A5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422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1FCC5B-634B-43C4-8940-40BE4C37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A42A3B-E081-4C79-9DF8-FEA14394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79BA47-9158-4E1A-B66C-3952A50B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361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83C60-75E3-424E-AE0A-A2A6232B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65857-1BC9-4537-941E-F1CAC426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D682B9-9029-4159-8A88-08998E0D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634518-A522-4135-BF3E-2046BD4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8F1162-A104-4027-B7F4-3F26DFC4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A05CE9-3ED2-4864-A7A2-3B7CDDDE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3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65F9-80C6-4840-BCC9-FF7CA294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C53485-ED0A-4991-B7A6-43E0B0087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C39797-9A35-4FBF-BD2C-44CFDB4B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1349C-4615-42C8-8A66-FE6C5E1F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8D39A-95B7-4F43-A392-5B19066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0C66AC-9706-49F8-A6F2-10C9027A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73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433D93-B689-4775-AD92-F95D2C65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23D311-BBB9-4467-9510-C29DBB59F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088853-6753-4F3D-AAD7-E0A0F7892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F84A-0C2A-4F7F-A1C3-F48C38C0A061}" type="datetimeFigureOut">
              <a:rPr lang="pt-BR" smtClean="0"/>
              <a:t>04/07/2020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2AD405-6E9C-4DD0-8E83-B41990AC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6B8CA5-95ED-489F-8E48-70D27F512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10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enangomes7/Projeto_integrador/tree/mast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069CAF-4F95-4456-B791-6E8E1721A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966" y="0"/>
            <a:ext cx="4805996" cy="2253499"/>
          </a:xfrm>
        </p:spPr>
        <p:txBody>
          <a:bodyPr anchor="t">
            <a:normAutofit fontScale="90000"/>
          </a:bodyPr>
          <a:lstStyle/>
          <a:p>
            <a:pPr algn="l"/>
            <a:endParaRPr lang="pt-BR" sz="4100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INTEGRADOR</a:t>
            </a:r>
          </a:p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4CA71A-C10F-464A-94C7-D5295D5B7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964" y="4103334"/>
            <a:ext cx="2882624" cy="2253499"/>
          </a:xfrm>
        </p:spPr>
        <p:txBody>
          <a:bodyPr anchor="b">
            <a:normAutofit fontScale="92500" lnSpcReduction="10000"/>
          </a:bodyPr>
          <a:lstStyle/>
          <a:p>
            <a:endParaRPr lang="pt-BR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 :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Léo Vieira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Luís Eduardo P. Vargas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Renan Gomes Rosa</a:t>
            </a:r>
          </a:p>
          <a:p>
            <a:pPr algn="l"/>
            <a:endParaRPr lang="pt-BR" sz="1800" dirty="0">
              <a:solidFill>
                <a:srgbClr val="000000"/>
              </a:solidFill>
            </a:endParaRP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A879CD-AEC4-4072-934D-92C1473B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680217"/>
            <a:ext cx="4141760" cy="241196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8E383E-73C0-4FCA-9FB1-FAA294300225}"/>
              </a:ext>
            </a:extLst>
          </p:cNvPr>
          <p:cNvSpPr txBox="1"/>
          <p:nvPr/>
        </p:nvSpPr>
        <p:spPr>
          <a:xfrm>
            <a:off x="7248939" y="2451652"/>
            <a:ext cx="4148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5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 A</a:t>
            </a:r>
            <a:r>
              <a:rPr lang="pt-BR" sz="6000" dirty="0">
                <a:solidFill>
                  <a:srgbClr val="370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47AF60-15BE-407C-89A6-FAC98B7E7483}"/>
              </a:ext>
            </a:extLst>
          </p:cNvPr>
          <p:cNvSpPr txBox="1"/>
          <p:nvPr/>
        </p:nvSpPr>
        <p:spPr>
          <a:xfrm>
            <a:off x="6111340" y="4522220"/>
            <a:ext cx="28826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Professores :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Alexandre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Zaramella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Fabiana E Passador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Fabricio G M de Carvalho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Felix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Strottmann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Goreti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Cepinho</a:t>
            </a:r>
          </a:p>
          <a:p>
            <a:b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78FA92-F292-45EE-A3C2-9AE83A136B82}"/>
              </a:ext>
            </a:extLst>
          </p:cNvPr>
          <p:cNvCxnSpPr/>
          <p:nvPr/>
        </p:nvCxnSpPr>
        <p:spPr>
          <a:xfrm>
            <a:off x="6590966" y="3886200"/>
            <a:ext cx="51902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EA6180-6D32-43C7-8117-E08FA0B2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7103" r="4221" b="12898"/>
          <a:stretch/>
        </p:blipFill>
        <p:spPr>
          <a:xfrm>
            <a:off x="134779" y="1500809"/>
            <a:ext cx="11922441" cy="499607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CA7D39-58D6-4B6B-90C7-3EF2AF7658D0}"/>
              </a:ext>
            </a:extLst>
          </p:cNvPr>
          <p:cNvSpPr txBox="1"/>
          <p:nvPr/>
        </p:nvSpPr>
        <p:spPr>
          <a:xfrm>
            <a:off x="3547429" y="218284"/>
            <a:ext cx="417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Cronograma</a:t>
            </a: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5ECBE0-A775-4D86-B402-4DE3FD2B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9F62426-F7D1-4641-9B56-C098C8962094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30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0D3D-EE20-4A0D-9D03-407ADCED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976" y="301624"/>
            <a:ext cx="5054047" cy="1325563"/>
          </a:xfrm>
        </p:spPr>
        <p:txBody>
          <a:bodyPr/>
          <a:lstStyle/>
          <a:p>
            <a:pPr algn="ctr"/>
            <a:r>
              <a:rPr lang="pt-BR" dirty="0"/>
              <a:t>Medidas x Materiais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92F22-EBF4-4821-8403-CB794EA6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Duas barras de aço 1020 com 9,54mm de espessura, porém uma com 450mm e outra com 70mm de comprimento.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parafuso com rosca M8 (aço forte), conjunto de porcas.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338334-3A0F-4925-A74B-2045DBD04434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16AEA6-ECAB-4D47-977C-E70960A5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3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990E3E-3794-457C-9D4C-F4453248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25523" r="30416"/>
          <a:stretch/>
        </p:blipFill>
        <p:spPr>
          <a:xfrm>
            <a:off x="1230797" y="2148991"/>
            <a:ext cx="2750240" cy="31651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8B1579-9B42-4AB5-9F14-CA7E8BD4F48E}"/>
              </a:ext>
            </a:extLst>
          </p:cNvPr>
          <p:cNvSpPr txBox="1"/>
          <p:nvPr/>
        </p:nvSpPr>
        <p:spPr>
          <a:xfrm>
            <a:off x="361950" y="2182894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69E831-67EC-435A-AA21-9DDE5269947E}"/>
              </a:ext>
            </a:extLst>
          </p:cNvPr>
          <p:cNvSpPr txBox="1"/>
          <p:nvPr/>
        </p:nvSpPr>
        <p:spPr>
          <a:xfrm>
            <a:off x="5274365" y="2367560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F2BBA6-118C-4A31-B7E4-65A2524F814B}"/>
              </a:ext>
            </a:extLst>
          </p:cNvPr>
          <p:cNvSpPr txBox="1"/>
          <p:nvPr/>
        </p:nvSpPr>
        <p:spPr>
          <a:xfrm>
            <a:off x="1230797" y="5532692"/>
            <a:ext cx="454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EBADC8-6D59-4753-8C5D-680F7625FD36}"/>
              </a:ext>
            </a:extLst>
          </p:cNvPr>
          <p:cNvSpPr txBox="1"/>
          <p:nvPr/>
        </p:nvSpPr>
        <p:spPr>
          <a:xfrm>
            <a:off x="6096000" y="5471011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8mm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3D891B-B75D-49C1-918E-9A4E8F51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8" b="56377"/>
          <a:stretch/>
        </p:blipFill>
        <p:spPr>
          <a:xfrm>
            <a:off x="5869885" y="2148991"/>
            <a:ext cx="5960165" cy="9276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4F3CF8-98A8-4757-A09A-9BC41A1F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6" t="50000" r="16038" b="31965"/>
          <a:stretch/>
        </p:blipFill>
        <p:spPr>
          <a:xfrm>
            <a:off x="5869885" y="3840765"/>
            <a:ext cx="3983938" cy="147335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CCDC6C-9B53-41D6-9E87-D802832572A9}"/>
              </a:ext>
            </a:extLst>
          </p:cNvPr>
          <p:cNvSpPr txBox="1"/>
          <p:nvPr/>
        </p:nvSpPr>
        <p:spPr>
          <a:xfrm>
            <a:off x="5347252" y="4392778"/>
            <a:ext cx="44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2BEF77-002F-487A-B4C9-E1D59EC2C9A4}"/>
              </a:ext>
            </a:extLst>
          </p:cNvPr>
          <p:cNvSpPr txBox="1"/>
          <p:nvPr/>
        </p:nvSpPr>
        <p:spPr>
          <a:xfrm>
            <a:off x="6096000" y="3198167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450mm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1213C7F-8D3E-4609-BD5E-F8D3DA57FD2B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D878416-374B-4B1D-A393-C80F2C87F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87" y="0"/>
            <a:ext cx="2857500" cy="14287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F32F2F9-1EA4-4C5D-9BDF-BD1641CB3829}"/>
              </a:ext>
            </a:extLst>
          </p:cNvPr>
          <p:cNvSpPr txBox="1"/>
          <p:nvPr/>
        </p:nvSpPr>
        <p:spPr>
          <a:xfrm>
            <a:off x="2517499" y="434752"/>
            <a:ext cx="6109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Imagens dos materiais </a:t>
            </a:r>
          </a:p>
        </p:txBody>
      </p:sp>
    </p:spTree>
    <p:extLst>
      <p:ext uri="{BB962C8B-B14F-4D97-AF65-F5344CB8AC3E}">
        <p14:creationId xmlns:p14="http://schemas.microsoft.com/office/powerpoint/2010/main" val="370863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53394-DD8A-4603-B9B7-F110AC14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238504"/>
            <a:ext cx="92202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Gastos relacionado ao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15B8AC-BFA3-48A2-96B5-A18A437F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8395" r="80979" b="45118"/>
          <a:stretch/>
        </p:blipFill>
        <p:spPr>
          <a:xfrm>
            <a:off x="248478" y="2013408"/>
            <a:ext cx="4664765" cy="4019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96D46B-F3F0-4594-9E3F-5A2CE1E1E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2982" r="36196" b="8966"/>
          <a:stretch/>
        </p:blipFill>
        <p:spPr>
          <a:xfrm>
            <a:off x="6440556" y="1690688"/>
            <a:ext cx="5751444" cy="466476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DE56FD-218D-4F9D-BBEC-8878E662CD58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374774-F7F0-4173-8922-B569A351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87" y="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D64FE-D625-44B7-815C-BB611E68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029C2F-8D8B-49E6-8BF0-B0C868D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87" y="0"/>
            <a:ext cx="2857500" cy="1428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71AE13-8E06-4030-95AB-43274B0F9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0" y="1325563"/>
            <a:ext cx="5359120" cy="492528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02F6A3-0545-40BE-A776-18A8F0179DD9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6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7FE2152-24DB-4D92-9044-92C45BD183B8}"/>
              </a:ext>
            </a:extLst>
          </p:cNvPr>
          <p:cNvSpPr txBox="1"/>
          <p:nvPr/>
        </p:nvSpPr>
        <p:spPr>
          <a:xfrm>
            <a:off x="291547" y="287386"/>
            <a:ext cx="72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menor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1E69DF-81D0-4A0E-8C58-EBBB671B4AE6}"/>
              </a:ext>
            </a:extLst>
          </p:cNvPr>
          <p:cNvSpPr txBox="1"/>
          <p:nvPr/>
        </p:nvSpPr>
        <p:spPr>
          <a:xfrm>
            <a:off x="9056205" y="4926530"/>
            <a:ext cx="305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70mm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C5EC4C-9F71-4D33-B955-346571388FA2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8F6232-CF0F-4ECD-8CC7-69842F19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E9F0A2-123E-4803-B922-0F9803FA3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88" y="907571"/>
            <a:ext cx="7614617" cy="537502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F309006-A388-46DE-A8EB-45FC4C1E4C4D}"/>
              </a:ext>
            </a:extLst>
          </p:cNvPr>
          <p:cNvSpPr/>
          <p:nvPr/>
        </p:nvSpPr>
        <p:spPr>
          <a:xfrm>
            <a:off x="2808646" y="3595083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F1E34F-E5BE-42FB-A442-263F2A467812}"/>
              </a:ext>
            </a:extLst>
          </p:cNvPr>
          <p:cNvSpPr txBox="1"/>
          <p:nvPr/>
        </p:nvSpPr>
        <p:spPr>
          <a:xfrm>
            <a:off x="2994991" y="3816626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0AE6312-CE21-4A59-B7E0-0CA2B7129E88}"/>
              </a:ext>
            </a:extLst>
          </p:cNvPr>
          <p:cNvCxnSpPr/>
          <p:nvPr/>
        </p:nvCxnSpPr>
        <p:spPr>
          <a:xfrm>
            <a:off x="3578087" y="3979803"/>
            <a:ext cx="781878" cy="60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45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CAE76E-EE76-4566-A9DB-F3E6B0F52BE3}"/>
              </a:ext>
            </a:extLst>
          </p:cNvPr>
          <p:cNvSpPr txBox="1"/>
          <p:nvPr/>
        </p:nvSpPr>
        <p:spPr>
          <a:xfrm>
            <a:off x="679382" y="5487912"/>
            <a:ext cx="516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450mm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29455-C5C3-4A87-A43C-D311747F582B}"/>
              </a:ext>
            </a:extLst>
          </p:cNvPr>
          <p:cNvSpPr txBox="1"/>
          <p:nvPr/>
        </p:nvSpPr>
        <p:spPr>
          <a:xfrm>
            <a:off x="679382" y="329654"/>
            <a:ext cx="465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maior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3528DDE-ECB0-4ACB-B149-3BEEAE533453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6096E4-F65E-46CB-BC91-27A111B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-31535"/>
            <a:ext cx="2857500" cy="14287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6B6611E-A520-4BDC-9A9F-2A8D9975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91" y="47051"/>
            <a:ext cx="4655035" cy="657903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68F46EF-89A9-41E8-AF4D-F12B6708F7ED}"/>
              </a:ext>
            </a:extLst>
          </p:cNvPr>
          <p:cNvSpPr/>
          <p:nvPr/>
        </p:nvSpPr>
        <p:spPr>
          <a:xfrm>
            <a:off x="8949779" y="3532334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DA97E4-A30D-4254-9FE2-F62600F18BB2}"/>
              </a:ext>
            </a:extLst>
          </p:cNvPr>
          <p:cNvSpPr txBox="1"/>
          <p:nvPr/>
        </p:nvSpPr>
        <p:spPr>
          <a:xfrm>
            <a:off x="9136124" y="3753877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AE3E0CB-2371-49ED-BBB1-6F32F0B95384}"/>
              </a:ext>
            </a:extLst>
          </p:cNvPr>
          <p:cNvCxnSpPr>
            <a:cxnSpLocks/>
          </p:cNvCxnSpPr>
          <p:nvPr/>
        </p:nvCxnSpPr>
        <p:spPr>
          <a:xfrm flipH="1" flipV="1">
            <a:off x="7912100" y="3532334"/>
            <a:ext cx="1054100" cy="25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5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547DACF-E2F7-4284-BE95-4FF3CC5D86E9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6C3EEC-1A9D-452F-B6A8-6DA8148BD5E3}"/>
              </a:ext>
            </a:extLst>
          </p:cNvPr>
          <p:cNvSpPr txBox="1"/>
          <p:nvPr/>
        </p:nvSpPr>
        <p:spPr>
          <a:xfrm>
            <a:off x="437321" y="334630"/>
            <a:ext cx="474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23FDD-22A3-4ED4-A15D-CFF9225837F8}"/>
              </a:ext>
            </a:extLst>
          </p:cNvPr>
          <p:cNvSpPr txBox="1"/>
          <p:nvPr/>
        </p:nvSpPr>
        <p:spPr>
          <a:xfrm>
            <a:off x="437321" y="4584378"/>
            <a:ext cx="5393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total = 56,01mm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da rosca = 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Diâmetro do parafuso = 8mm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Largura da cabeça do parafuso = 8,25mm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Altura da cabeça do parafuso = 6mm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6583D6-B632-4AB0-9268-6B3EC640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2" y="0"/>
            <a:ext cx="4858879" cy="66260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210CE60-5ED5-42EA-A0A3-0A647321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11" y="4975"/>
            <a:ext cx="2857500" cy="142875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F1511C7-85FD-4CF2-AEFC-2FC1CABFE80C}"/>
              </a:ext>
            </a:extLst>
          </p:cNvPr>
          <p:cNvSpPr/>
          <p:nvPr/>
        </p:nvSpPr>
        <p:spPr>
          <a:xfrm>
            <a:off x="10200046" y="4199657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FC7928-4998-44D1-A917-996F8D3710B8}"/>
              </a:ext>
            </a:extLst>
          </p:cNvPr>
          <p:cNvSpPr txBox="1"/>
          <p:nvPr/>
        </p:nvSpPr>
        <p:spPr>
          <a:xfrm>
            <a:off x="10386391" y="442120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A84A667-8A0C-4EC2-91A2-B5209182793F}"/>
              </a:ext>
            </a:extLst>
          </p:cNvPr>
          <p:cNvCxnSpPr>
            <a:cxnSpLocks/>
          </p:cNvCxnSpPr>
          <p:nvPr/>
        </p:nvCxnSpPr>
        <p:spPr>
          <a:xfrm flipH="1" flipV="1">
            <a:off x="9183757" y="3657601"/>
            <a:ext cx="1086339" cy="6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7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986D19D-5BC3-466D-BA34-9421ECB3A5D3}"/>
              </a:ext>
            </a:extLst>
          </p:cNvPr>
          <p:cNvSpPr txBox="1"/>
          <p:nvPr/>
        </p:nvSpPr>
        <p:spPr>
          <a:xfrm>
            <a:off x="284369" y="231912"/>
            <a:ext cx="3723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Porca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48D985-5050-4175-AEED-34819E24E452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B20D50-8485-4392-B090-76614019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30" y="377029"/>
            <a:ext cx="6958220" cy="49298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227FD0-2ED4-4BF8-85D7-CCA4D3F1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F211B1E-60C2-4A0C-B26A-ACD47C0A049B}"/>
              </a:ext>
            </a:extLst>
          </p:cNvPr>
          <p:cNvSpPr/>
          <p:nvPr/>
        </p:nvSpPr>
        <p:spPr>
          <a:xfrm>
            <a:off x="7339509" y="364041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0E78A8-E9CE-4B0B-A252-0C3BB2D2CF37}"/>
              </a:ext>
            </a:extLst>
          </p:cNvPr>
          <p:cNvSpPr txBox="1"/>
          <p:nvPr/>
        </p:nvSpPr>
        <p:spPr>
          <a:xfrm>
            <a:off x="7525854" y="585584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AF5D1D8-93F2-4753-B7EE-1EBF443966F6}"/>
              </a:ext>
            </a:extLst>
          </p:cNvPr>
          <p:cNvCxnSpPr>
            <a:cxnSpLocks/>
          </p:cNvCxnSpPr>
          <p:nvPr/>
        </p:nvCxnSpPr>
        <p:spPr>
          <a:xfrm>
            <a:off x="8108950" y="748761"/>
            <a:ext cx="728725" cy="85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49A098-D96F-4115-9BFB-E57938BE0E22}"/>
              </a:ext>
            </a:extLst>
          </p:cNvPr>
          <p:cNvSpPr txBox="1"/>
          <p:nvPr/>
        </p:nvSpPr>
        <p:spPr>
          <a:xfrm>
            <a:off x="284369" y="4911311"/>
            <a:ext cx="495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Raio interno = 4,23mm</a:t>
            </a:r>
          </a:p>
          <a:p>
            <a:r>
              <a:rPr lang="pt-BR" sz="2400" dirty="0"/>
              <a:t>Tamanho da face da porca = 9,21 mm</a:t>
            </a:r>
          </a:p>
          <a:p>
            <a:r>
              <a:rPr lang="pt-BR" sz="2400" dirty="0"/>
              <a:t>Altura da porca = 10mm</a:t>
            </a:r>
          </a:p>
          <a:p>
            <a:r>
              <a:rPr lang="pt-BR" sz="2400" dirty="0"/>
              <a:t>Raio  externo =  8,06mm</a:t>
            </a:r>
          </a:p>
        </p:txBody>
      </p:sp>
    </p:spTree>
    <p:extLst>
      <p:ext uri="{BB962C8B-B14F-4D97-AF65-F5344CB8AC3E}">
        <p14:creationId xmlns:p14="http://schemas.microsoft.com/office/powerpoint/2010/main" val="168006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11FA71A-FBE1-4F88-8DE9-79E6F4A91D4A}"/>
              </a:ext>
            </a:extLst>
          </p:cNvPr>
          <p:cNvSpPr txBox="1"/>
          <p:nvPr/>
        </p:nvSpPr>
        <p:spPr>
          <a:xfrm>
            <a:off x="583095" y="445246"/>
            <a:ext cx="4803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C698106-E8E1-4206-B464-E04EF031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1" b="21667"/>
          <a:stretch/>
        </p:blipFill>
        <p:spPr>
          <a:xfrm>
            <a:off x="6727661" y="445246"/>
            <a:ext cx="2673018" cy="59675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9F2EA8-4733-4285-B492-930FA24D57CD}"/>
              </a:ext>
            </a:extLst>
          </p:cNvPr>
          <p:cNvSpPr txBox="1"/>
          <p:nvPr/>
        </p:nvSpPr>
        <p:spPr>
          <a:xfrm>
            <a:off x="8671624" y="229511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86AE422-47B3-4733-848B-60515B505355}"/>
              </a:ext>
            </a:extLst>
          </p:cNvPr>
          <p:cNvSpPr/>
          <p:nvPr/>
        </p:nvSpPr>
        <p:spPr>
          <a:xfrm>
            <a:off x="8675772" y="243479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24A449B-80E2-467E-9FC7-2AE875B08E2C}"/>
              </a:ext>
            </a:extLst>
          </p:cNvPr>
          <p:cNvCxnSpPr/>
          <p:nvPr/>
        </p:nvCxnSpPr>
        <p:spPr>
          <a:xfrm flipH="1">
            <a:off x="8151877" y="470093"/>
            <a:ext cx="519747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26EF6B88-A89E-4F5A-AEBC-C3EB64A2480B}"/>
              </a:ext>
            </a:extLst>
          </p:cNvPr>
          <p:cNvSpPr/>
          <p:nvPr/>
        </p:nvSpPr>
        <p:spPr>
          <a:xfrm>
            <a:off x="7177626" y="1947014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61F97EF-1FBB-4643-8C53-4970EBAFD881}"/>
              </a:ext>
            </a:extLst>
          </p:cNvPr>
          <p:cNvCxnSpPr>
            <a:cxnSpLocks/>
          </p:cNvCxnSpPr>
          <p:nvPr/>
        </p:nvCxnSpPr>
        <p:spPr>
          <a:xfrm>
            <a:off x="7370735" y="2278319"/>
            <a:ext cx="473241" cy="38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8E64CE04-CB6B-4279-A600-6B824F0AC87F}"/>
              </a:ext>
            </a:extLst>
          </p:cNvPr>
          <p:cNvSpPr/>
          <p:nvPr/>
        </p:nvSpPr>
        <p:spPr>
          <a:xfrm>
            <a:off x="6994193" y="4674585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02BC56-4A2B-4BC4-A727-524382F0957B}"/>
              </a:ext>
            </a:extLst>
          </p:cNvPr>
          <p:cNvSpPr/>
          <p:nvPr/>
        </p:nvSpPr>
        <p:spPr>
          <a:xfrm>
            <a:off x="8411750" y="4769007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E4DB6F6-DB2F-427C-B096-C851B9A866E7}"/>
              </a:ext>
            </a:extLst>
          </p:cNvPr>
          <p:cNvCxnSpPr>
            <a:cxnSpLocks/>
          </p:cNvCxnSpPr>
          <p:nvPr/>
        </p:nvCxnSpPr>
        <p:spPr>
          <a:xfrm flipH="1">
            <a:off x="8064170" y="4911469"/>
            <a:ext cx="347580" cy="1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9AA99EA-DF55-4CD3-848A-F24667B232AD}"/>
              </a:ext>
            </a:extLst>
          </p:cNvPr>
          <p:cNvCxnSpPr>
            <a:cxnSpLocks/>
          </p:cNvCxnSpPr>
          <p:nvPr/>
        </p:nvCxnSpPr>
        <p:spPr>
          <a:xfrm>
            <a:off x="7271631" y="4934659"/>
            <a:ext cx="472140" cy="27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EFEA9A-2B54-4379-B82B-89C14CAAEAB5}"/>
              </a:ext>
            </a:extLst>
          </p:cNvPr>
          <p:cNvSpPr txBox="1"/>
          <p:nvPr/>
        </p:nvSpPr>
        <p:spPr>
          <a:xfrm>
            <a:off x="7177626" y="193704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508C00-21D1-47ED-905B-4AF144EC4011}"/>
              </a:ext>
            </a:extLst>
          </p:cNvPr>
          <p:cNvSpPr txBox="1"/>
          <p:nvPr/>
        </p:nvSpPr>
        <p:spPr>
          <a:xfrm>
            <a:off x="8431132" y="476900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EF0A0EB-9962-4155-BC45-73B508D5D52E}"/>
              </a:ext>
            </a:extLst>
          </p:cNvPr>
          <p:cNvSpPr txBox="1"/>
          <p:nvPr/>
        </p:nvSpPr>
        <p:spPr>
          <a:xfrm>
            <a:off x="7021100" y="464973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9B753E-D1D7-42CE-ABDA-37EC204BE4B9}"/>
              </a:ext>
            </a:extLst>
          </p:cNvPr>
          <p:cNvSpPr txBox="1"/>
          <p:nvPr/>
        </p:nvSpPr>
        <p:spPr>
          <a:xfrm>
            <a:off x="583095" y="4014326"/>
            <a:ext cx="3511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LEGENDA 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Barra menor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Barra maior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 Parafuso M8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Porca  </a:t>
            </a:r>
          </a:p>
          <a:p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3B2132-2B15-4210-AA95-AF2605D06143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800A49A-BC7E-49DF-BDC1-376C6FF43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0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F22C2-9194-47C0-A911-34FD2D86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FB749-232F-469B-B622-4A064A8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4" y="1690688"/>
            <a:ext cx="10174358" cy="421978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Complicações x Soluções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 proposito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Matérias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2829E2E-EA82-47D0-A8BA-C2BEC2F3F9BA}"/>
              </a:ext>
            </a:extLst>
          </p:cNvPr>
          <p:cNvSpPr/>
          <p:nvPr/>
        </p:nvSpPr>
        <p:spPr>
          <a:xfrm>
            <a:off x="-21268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9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9DCA2983-6229-4F2C-A97F-35D6E582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726" y="0"/>
            <a:ext cx="2857500" cy="142875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8C9B142-5781-4DFF-8139-25AA99B86980}"/>
              </a:ext>
            </a:extLst>
          </p:cNvPr>
          <p:cNvSpPr/>
          <p:nvPr/>
        </p:nvSpPr>
        <p:spPr>
          <a:xfrm>
            <a:off x="0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BC5D8E-3741-41CF-97DE-A2B357BF2CC3}"/>
              </a:ext>
            </a:extLst>
          </p:cNvPr>
          <p:cNvSpPr txBox="1"/>
          <p:nvPr/>
        </p:nvSpPr>
        <p:spPr>
          <a:xfrm>
            <a:off x="-334707" y="67987"/>
            <a:ext cx="7765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A4DC043-54FD-488D-90B2-532F4B15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91D9C2A-BAAA-4DC8-A4A0-C6088ADF1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42" y="3798034"/>
            <a:ext cx="7043352" cy="2432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E8DD9E-C5D8-4A83-96FA-C72C46314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38FB41-B449-4136-81B7-C0E3A4229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3838816"/>
            <a:ext cx="7043352" cy="23917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8D105B-F91B-4A63-84E8-2467EFF12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206462"/>
            <a:ext cx="7043352" cy="22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6E073755-7AF9-4476-B0BB-3EE0B72B5909}"/>
              </a:ext>
            </a:extLst>
          </p:cNvPr>
          <p:cNvSpPr/>
          <p:nvPr/>
        </p:nvSpPr>
        <p:spPr>
          <a:xfrm>
            <a:off x="0" y="6639339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3D5107-8E97-4D87-BDE2-D0514CC3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879979"/>
            <a:ext cx="7140826" cy="1743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253649-F82A-4758-B821-9A6CDA8F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3429000"/>
            <a:ext cx="7140826" cy="17433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410467-4A5A-4303-8AFB-C6DDDF24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F9891C-B2E3-4433-BD16-D8E6882D940A}"/>
              </a:ext>
            </a:extLst>
          </p:cNvPr>
          <p:cNvSpPr txBox="1"/>
          <p:nvPr/>
        </p:nvSpPr>
        <p:spPr>
          <a:xfrm>
            <a:off x="609600" y="397565"/>
            <a:ext cx="10204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Repositório online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1E84A5-C6EE-4D20-BC56-6DAFCC17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417"/>
            <a:ext cx="4500149" cy="24847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FC4559-C332-4EE2-823B-2C2D473299C9}"/>
              </a:ext>
            </a:extLst>
          </p:cNvPr>
          <p:cNvSpPr/>
          <p:nvPr/>
        </p:nvSpPr>
        <p:spPr>
          <a:xfrm>
            <a:off x="53009" y="6639339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EC3782-E70A-48C4-8BBC-115E64F1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89FB17-040D-4512-A9D6-D3557CAB2F4A}"/>
              </a:ext>
            </a:extLst>
          </p:cNvPr>
          <p:cNvSpPr txBox="1"/>
          <p:nvPr/>
        </p:nvSpPr>
        <p:spPr>
          <a:xfrm rot="10800000" flipH="1" flipV="1">
            <a:off x="4896278" y="5971131"/>
            <a:ext cx="703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 : </a:t>
            </a:r>
            <a:r>
              <a:rPr lang="pt-BR" dirty="0">
                <a:hlinkClick r:id="rId4"/>
              </a:rPr>
              <a:t>https://github.com/renangomes7/Projeto_integrador/tree/master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B6BF7D-50E6-4530-8823-08C99CDB8D2B}"/>
              </a:ext>
            </a:extLst>
          </p:cNvPr>
          <p:cNvSpPr txBox="1"/>
          <p:nvPr/>
        </p:nvSpPr>
        <p:spPr>
          <a:xfrm>
            <a:off x="861391" y="1347692"/>
            <a:ext cx="75537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projeto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 técnico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do trem de pouso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utilizados</a:t>
            </a:r>
          </a:p>
        </p:txBody>
      </p:sp>
    </p:spTree>
    <p:extLst>
      <p:ext uri="{BB962C8B-B14F-4D97-AF65-F5344CB8AC3E}">
        <p14:creationId xmlns:p14="http://schemas.microsoft.com/office/powerpoint/2010/main" val="89990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A5F9-8D21-4FD3-81B0-C8DEAD4C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 biográficas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388B8B-382F-43AE-BACF-AB4824C8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C7D1DBE-AB9D-421E-BD84-6BE78B8374C2}"/>
              </a:ext>
            </a:extLst>
          </p:cNvPr>
          <p:cNvSpPr/>
          <p:nvPr/>
        </p:nvSpPr>
        <p:spPr>
          <a:xfrm>
            <a:off x="53009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6083D6-4AA2-4176-BEAE-8E17A3930457}"/>
              </a:ext>
            </a:extLst>
          </p:cNvPr>
          <p:cNvSpPr txBox="1"/>
          <p:nvPr/>
        </p:nvSpPr>
        <p:spPr>
          <a:xfrm>
            <a:off x="1033670" y="1868557"/>
            <a:ext cx="4611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disponibilizado pela FATEC-SJC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(SAFRAN GROUP)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18785-200-01, 18786-200-01 COMPONENT MAINTENANCE MANUAL MAIN LADING GEAR LEG</a:t>
            </a:r>
          </a:p>
        </p:txBody>
      </p:sp>
    </p:spTree>
    <p:extLst>
      <p:ext uri="{BB962C8B-B14F-4D97-AF65-F5344CB8AC3E}">
        <p14:creationId xmlns:p14="http://schemas.microsoft.com/office/powerpoint/2010/main" val="350865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10BE0-DCD3-4CF0-90F9-75271BD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C26638-90D9-414E-A8D5-3D0028C0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8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	 grupo foi encarregado na confecção de uma ferramenta que tem como intuito trabalhar na execução de montagem e desmontagem do trem de pouso do helicóptero pantera.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54E621-F6FB-4976-9E3B-F946209C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0E9E03-2CD2-4350-A744-F4FC04D7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60" y="3299790"/>
            <a:ext cx="3720240" cy="29082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D2BCB4-E508-49B6-883D-88AA44F26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299791"/>
            <a:ext cx="4661451" cy="290822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5E35735-5914-4DC6-852D-9B0F1A54F31E}"/>
              </a:ext>
            </a:extLst>
          </p:cNvPr>
          <p:cNvSpPr/>
          <p:nvPr/>
        </p:nvSpPr>
        <p:spPr>
          <a:xfrm>
            <a:off x="-21268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06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E7BF3B-65CB-41D2-9FF8-51A41C350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8" y="0"/>
            <a:ext cx="5136607" cy="66473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BD41C3-F170-4F0F-99BC-2D955ECBFD6C}"/>
              </a:ext>
            </a:extLst>
          </p:cNvPr>
          <p:cNvSpPr txBox="1"/>
          <p:nvPr/>
        </p:nvSpPr>
        <p:spPr>
          <a:xfrm>
            <a:off x="5274367" y="2530350"/>
            <a:ext cx="72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do trem de pouso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C0B0D1-2808-4D59-AF59-7825A35347BE}"/>
              </a:ext>
            </a:extLst>
          </p:cNvPr>
          <p:cNvSpPr/>
          <p:nvPr/>
        </p:nvSpPr>
        <p:spPr>
          <a:xfrm>
            <a:off x="-21268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95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AC85113-1B0C-4FCB-8955-EE8380B87641}"/>
              </a:ext>
            </a:extLst>
          </p:cNvPr>
          <p:cNvSpPr/>
          <p:nvPr/>
        </p:nvSpPr>
        <p:spPr>
          <a:xfrm>
            <a:off x="0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D49D6E3-A85E-4FEE-8059-0056F1E2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8D0617F-2B9F-4468-8CA1-FDD38A55D5D6}"/>
              </a:ext>
            </a:extLst>
          </p:cNvPr>
          <p:cNvSpPr txBox="1"/>
          <p:nvPr/>
        </p:nvSpPr>
        <p:spPr>
          <a:xfrm>
            <a:off x="437266" y="303468"/>
            <a:ext cx="41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5954DB-DD74-4053-A35D-D912FC60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6" y="1144383"/>
            <a:ext cx="4104921" cy="5312252"/>
          </a:xfrm>
          <a:prstGeom prst="rect">
            <a:avLst/>
          </a:prstGeom>
        </p:spPr>
      </p:pic>
      <p:pic>
        <p:nvPicPr>
          <p:cNvPr id="12" name="Gráfico 11" descr="Lupa">
            <a:extLst>
              <a:ext uri="{FF2B5EF4-FFF2-40B4-BE49-F238E27FC236}">
                <a16:creationId xmlns:a16="http://schemas.microsoft.com/office/drawing/2014/main" id="{7BF473A9-3803-42C2-959D-5FB4A5937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3947" y="3913672"/>
            <a:ext cx="1476836" cy="1476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A93C2-2805-4C8C-89F4-76E7BD557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1" t="46570" r="9489" b="23478"/>
          <a:stretch/>
        </p:blipFill>
        <p:spPr>
          <a:xfrm>
            <a:off x="6715531" y="1428750"/>
            <a:ext cx="1823865" cy="46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564A4-6AC1-49AD-AC4E-FBCF47A1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 do manual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425511-C776-4526-B51C-14BDBFEC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8" r="19474"/>
          <a:stretch/>
        </p:blipFill>
        <p:spPr>
          <a:xfrm>
            <a:off x="8278266" y="2029530"/>
            <a:ext cx="3790123" cy="3400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8D68B5-0AA8-4B7B-8ACC-A304FA8F8956}"/>
              </a:ext>
            </a:extLst>
          </p:cNvPr>
          <p:cNvSpPr txBox="1"/>
          <p:nvPr/>
        </p:nvSpPr>
        <p:spPr>
          <a:xfrm>
            <a:off x="9033841" y="5584268"/>
            <a:ext cx="34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2-Peça inicial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CD071-9DCB-4E3B-A0A6-EB678B8A7AEA}"/>
              </a:ext>
            </a:extLst>
          </p:cNvPr>
          <p:cNvSpPr txBox="1"/>
          <p:nvPr/>
        </p:nvSpPr>
        <p:spPr>
          <a:xfrm>
            <a:off x="5011844" y="1768474"/>
            <a:ext cx="10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2C7284-04B7-4F2A-9489-7C98BAA9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260023" cy="3400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B360B8-BA91-4D92-A3C4-B6892DAB2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EE0E0E1-99AE-4657-8F14-CBD23C673BC3}"/>
              </a:ext>
            </a:extLst>
          </p:cNvPr>
          <p:cNvSpPr/>
          <p:nvPr/>
        </p:nvSpPr>
        <p:spPr>
          <a:xfrm>
            <a:off x="-21268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918891-3C10-45C0-9602-334BF5965D42}"/>
              </a:ext>
            </a:extLst>
          </p:cNvPr>
          <p:cNvCxnSpPr>
            <a:cxnSpLocks/>
          </p:cNvCxnSpPr>
          <p:nvPr/>
        </p:nvCxnSpPr>
        <p:spPr>
          <a:xfrm flipH="1">
            <a:off x="985897" y="2468433"/>
            <a:ext cx="1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23EE584-1B4D-483C-A9D2-752CAC9D72A5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E61F45C-EE5D-41B4-80F3-83C7DF3F1056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5DC9F1-992D-45E3-AB04-60C7742B5982}"/>
              </a:ext>
            </a:extLst>
          </p:cNvPr>
          <p:cNvSpPr txBox="1"/>
          <p:nvPr/>
        </p:nvSpPr>
        <p:spPr>
          <a:xfrm>
            <a:off x="8097077" y="2502931"/>
            <a:ext cx="67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352127-30B1-4B10-BAD1-80AC987EB3AE}"/>
              </a:ext>
            </a:extLst>
          </p:cNvPr>
          <p:cNvSpPr txBox="1"/>
          <p:nvPr/>
        </p:nvSpPr>
        <p:spPr>
          <a:xfrm>
            <a:off x="212035" y="2502931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</p:spTree>
    <p:extLst>
      <p:ext uri="{BB962C8B-B14F-4D97-AF65-F5344CB8AC3E}">
        <p14:creationId xmlns:p14="http://schemas.microsoft.com/office/powerpoint/2010/main" val="228110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4151-2A44-455E-B80A-D5648297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 Projeto: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038EA-99DC-40DB-A219-C7E95A2E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671"/>
            <a:ext cx="10515600" cy="4750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x Propósito final</a:t>
            </a: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Complicações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60BC0-577D-4E3F-BF7C-38E0B3CF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7F817DB-687C-452C-987B-2A45B4C7F495}"/>
              </a:ext>
            </a:extLst>
          </p:cNvPr>
          <p:cNvSpPr/>
          <p:nvPr/>
        </p:nvSpPr>
        <p:spPr>
          <a:xfrm>
            <a:off x="0" y="6599583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11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0476-01A8-456C-BA9B-10921280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60" y="231912"/>
            <a:ext cx="10515600" cy="787814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da nossa ferramenta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5F4FF1-06DC-41E2-846A-A490F574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30" y="1253331"/>
            <a:ext cx="3260104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A75C0D-CB0D-4FE8-BFEA-BB730D4C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48" y="1324072"/>
            <a:ext cx="3260104" cy="4351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F3EDAF-1BC7-4FA1-B55B-C89841F7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95" y="1324072"/>
            <a:ext cx="3260104" cy="43513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AF9D74-5B4B-4D34-958B-52A51B143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64" y="0"/>
            <a:ext cx="2345635" cy="11728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0E0027-D477-4706-B8DE-5BE7BF99407D}"/>
              </a:ext>
            </a:extLst>
          </p:cNvPr>
          <p:cNvSpPr txBox="1"/>
          <p:nvPr/>
        </p:nvSpPr>
        <p:spPr>
          <a:xfrm>
            <a:off x="506895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2538AB-5908-4762-A1FE-98882605FAAC}"/>
              </a:ext>
            </a:extLst>
          </p:cNvPr>
          <p:cNvSpPr txBox="1"/>
          <p:nvPr/>
        </p:nvSpPr>
        <p:spPr>
          <a:xfrm>
            <a:off x="4093334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D6FF32-3C7C-4980-9CAF-462F583241CB}"/>
              </a:ext>
            </a:extLst>
          </p:cNvPr>
          <p:cNvSpPr txBox="1"/>
          <p:nvPr/>
        </p:nvSpPr>
        <p:spPr>
          <a:xfrm>
            <a:off x="7726052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4F4D95-3CB0-4DE9-BE5F-151A8CAD3BF4}"/>
              </a:ext>
            </a:extLst>
          </p:cNvPr>
          <p:cNvSpPr txBox="1"/>
          <p:nvPr/>
        </p:nvSpPr>
        <p:spPr>
          <a:xfrm>
            <a:off x="883788" y="5669431"/>
            <a:ext cx="31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Pistão Flutuador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D3A37-ACB3-49B5-86A3-3CD60FDAC8C4}"/>
              </a:ext>
            </a:extLst>
          </p:cNvPr>
          <p:cNvSpPr txBox="1"/>
          <p:nvPr/>
        </p:nvSpPr>
        <p:spPr>
          <a:xfrm>
            <a:off x="4659865" y="5682229"/>
            <a:ext cx="315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Rosca interna do Pistão Flutuador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9252A-3979-4405-AA41-D20521EDBAC2}"/>
              </a:ext>
            </a:extLst>
          </p:cNvPr>
          <p:cNvSpPr txBox="1"/>
          <p:nvPr/>
        </p:nvSpPr>
        <p:spPr>
          <a:xfrm>
            <a:off x="8093695" y="5655292"/>
            <a:ext cx="382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de encaixe da rosca interna do Pistão Flutuador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80BAF5C-10DB-47AC-B7D9-DA885915C4A0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47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3506AE-3C03-4013-B18A-324F8BCD93E6}"/>
              </a:ext>
            </a:extLst>
          </p:cNvPr>
          <p:cNvSpPr txBox="1"/>
          <p:nvPr/>
        </p:nvSpPr>
        <p:spPr>
          <a:xfrm>
            <a:off x="3419060" y="248161"/>
            <a:ext cx="4293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C0068C-69E0-4B67-83AB-13BFB0A0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3" y="1118278"/>
            <a:ext cx="3978499" cy="53064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8D94BA-00B3-46F4-9E20-F4F14304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142875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EDA170E-0A01-449E-B012-45B282CBE472}"/>
              </a:ext>
            </a:extLst>
          </p:cNvPr>
          <p:cNvSpPr/>
          <p:nvPr/>
        </p:nvSpPr>
        <p:spPr>
          <a:xfrm>
            <a:off x="0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618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2660</TotalTime>
  <Words>367</Words>
  <Application>Microsoft Office PowerPoint</Application>
  <PresentationFormat>Widescreen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Tema do Office</vt:lpstr>
      <vt:lpstr> PROJETO INTEGRADOR </vt:lpstr>
      <vt:lpstr>Sumário</vt:lpstr>
      <vt:lpstr>Introdução ao projeto</vt:lpstr>
      <vt:lpstr>Apresentação do PowerPoint</vt:lpstr>
      <vt:lpstr>Apresentação do PowerPoint</vt:lpstr>
      <vt:lpstr>Informações do manual </vt:lpstr>
      <vt:lpstr>Nosso Projeto:</vt:lpstr>
      <vt:lpstr>Propósito da nossa ferramenta</vt:lpstr>
      <vt:lpstr>Apresentação do PowerPoint</vt:lpstr>
      <vt:lpstr>Apresentação do PowerPoint</vt:lpstr>
      <vt:lpstr>Medidas x Materiais  </vt:lpstr>
      <vt:lpstr>Apresentação do PowerPoint</vt:lpstr>
      <vt:lpstr>Gastos relacionado ao projeto</vt:lpstr>
      <vt:lpstr>Desenho técnico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Referencias biográficas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Renan Gomes</dc:creator>
  <cp:lastModifiedBy>Renan Gomes</cp:lastModifiedBy>
  <cp:revision>101</cp:revision>
  <dcterms:created xsi:type="dcterms:W3CDTF">2020-06-19T22:32:16Z</dcterms:created>
  <dcterms:modified xsi:type="dcterms:W3CDTF">2020-07-04T13:34:04Z</dcterms:modified>
</cp:coreProperties>
</file>